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A"/>
    <a:srgbClr val="6F6B7B"/>
    <a:srgbClr val="52524C"/>
    <a:srgbClr val="B9915A"/>
    <a:srgbClr val="A6A3AF"/>
    <a:srgbClr val="8C8898"/>
    <a:srgbClr val="E0E0DC"/>
    <a:srgbClr val="B1B1AB"/>
    <a:srgbClr val="D1D0D6"/>
    <a:srgbClr val="C9C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19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8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5D7C-7B5C-4CD2-B7A6-8ADE32A9B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30C69-D9B2-4670-9066-2F5874A91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1C3E5-4ACD-44D8-AD3B-B8F2246C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805A7-B0A8-45C0-9B50-1D87AB7F6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C840-4341-4779-8FF8-C8C1A3FE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83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321C-300A-4A1A-8EF5-D994EC2EF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8CF2C-0199-4018-93A4-8580AE0CA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447B2-8565-4AE6-9457-A88B2B6B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8D81D-DE6C-454A-A43C-41825188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1D12A-A9CA-4007-AB15-1506AD92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3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0D459C-DD38-411A-B585-34A43B2FC3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0D35C-104D-4BD6-85F1-D9B45BD55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CFBBF-75A2-4E44-BF73-D3AB7C2D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2D012-D07E-4304-A68C-DE1A6AC2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54D28-A87F-4661-8205-DA3E1B83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0356-FBC8-4960-8A47-C1DEFBA28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599B-C955-49DF-97A4-2FEC845C7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BF47F-38C0-495A-AAE5-99B93FD8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DA814-2F77-4ED1-930A-AC524527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E68D1-C0E0-4CF9-A867-CB9677F7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2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235A7-3CE7-4A04-9381-3385A0B1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333CF-89E2-4CA7-BB35-C88C21745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94A06-496E-4E2B-BBFB-2581673BE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C20E3-2F28-43C3-8A5D-FEF21E1C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270DF-61F0-498D-8E9F-251F399A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5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C2BF-BDE6-4D32-A5B1-A87D32C2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CBDD-E35A-4D4B-B372-354777CF9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4D0CD-1A53-4B4A-96FB-C04F5B329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04FE2-8271-466A-9E7F-BDB1609C5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38D5A-98F9-428E-BDA2-7B8DA16A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EEEE5-5F42-4560-96D1-AA170167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43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F24E6-5278-437F-898C-4F33DC5CC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F4E75-05D1-42E7-8D85-570F17EBC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C8B08-F906-4005-8A3F-FD88FDCB1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EC397-BFFA-4D6D-9D43-E6081838E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9A16C-BEF4-4A6F-ACEE-A51D38A20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3A312-F5DC-45B5-93A9-6BBE46B8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BB6965-B2B7-4FD1-9DE6-FB2E64C46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C77728-68DC-426C-996E-F439F0C3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2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6286-02FC-42D5-ABCD-2362AC1AB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4A5454-9C0D-48D1-BDB7-DA081E95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E857C-CDFC-426F-99AC-EF0819CB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56BDCF-DD89-4DE5-9E27-8781388B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2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464EC5-2CDA-488E-AD07-0671DD53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DD531-E2D6-413C-AD79-295726CF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402F0-583A-48A5-BAA6-A0B20BAE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CFA8C-4884-4F49-AB3A-8C7B6DD6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5F4B-5B0D-43DD-AD3B-38C17985F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12ABE-FEAA-4257-A50A-76D40D370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EE4C4-9EA2-48A7-9809-63BF78F8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5FDCD-AB3E-4554-977C-5D7910B0E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3253C-4258-4754-B77C-5AA402FA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2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F041-3E07-456C-933E-5F3BB68C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8FBAA-FFB3-44B8-9B83-AFCA70D6C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9CA1D2-70D2-4C96-9AE4-CF4B5A6FB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FE7B9-85C9-4F8B-A95B-3B09F5D1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967051-0D3F-42F8-9557-6B8A3A626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75E43-9A02-4C14-8951-BD9525347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7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C64BA-C113-42B8-B9CC-B5D223A8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691D0-DF2D-4228-AD4E-CAD6C715A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DE41A-5B43-45E5-A0BB-D30C13B5A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AD0B-FF7E-4A7A-93E6-955B22E1D6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55473-9EA2-4781-B01D-BBA796CB9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45436-9719-458E-AB64-3225833C3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5D67-E0ED-4021-A7FC-6717E796D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17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9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arge body of water with a city in the background&#10;&#10;Description automatically generated">
            <a:extLst>
              <a:ext uri="{FF2B5EF4-FFF2-40B4-BE49-F238E27FC236}">
                <a16:creationId xmlns:a16="http://schemas.microsoft.com/office/drawing/2014/main" id="{FCF916E5-2C38-4DDB-950F-0E347E881E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" t="44" r="19337" b="-44"/>
          <a:stretch/>
        </p:blipFill>
        <p:spPr>
          <a:xfrm>
            <a:off x="3040912" y="13303"/>
            <a:ext cx="9151088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3CB1DE-1DC6-4DDC-99FD-7F391D72B7BE}"/>
              </a:ext>
            </a:extLst>
          </p:cNvPr>
          <p:cNvSpPr/>
          <p:nvPr/>
        </p:nvSpPr>
        <p:spPr>
          <a:xfrm>
            <a:off x="414670" y="356206"/>
            <a:ext cx="6245621" cy="6172194"/>
          </a:xfrm>
          <a:prstGeom prst="rect">
            <a:avLst/>
          </a:prstGeom>
          <a:solidFill>
            <a:srgbClr val="ECECEA"/>
          </a:solidFill>
          <a:ln w="28575">
            <a:solidFill>
              <a:srgbClr val="B9915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50" charset="0"/>
              <a:cs typeface="Gotham Pro" panose="02000503040000020004" pitchFamily="50" charset="0"/>
            </a:endParaRPr>
          </a:p>
          <a:p>
            <a:pPr marL="542925" indent="-357188">
              <a:spcAft>
                <a:spcPts val="1200"/>
              </a:spcAft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50" charset="0"/>
              <a:cs typeface="Gotham Pro" panose="02000503040000020004" pitchFamily="50" charset="0"/>
            </a:endParaRPr>
          </a:p>
          <a:p>
            <a:pPr marL="54292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50" charset="0"/>
              <a:cs typeface="Gotham Pro" panose="02000503040000020004" pitchFamily="50" charset="0"/>
            </a:endParaRPr>
          </a:p>
          <a:p>
            <a:pPr marL="54292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50" charset="0"/>
              <a:cs typeface="Gotham Pro" panose="02000503040000020004" pitchFamily="50" charset="0"/>
            </a:endParaRPr>
          </a:p>
          <a:p>
            <a:pPr marL="542925" indent="-357188">
              <a:spcAft>
                <a:spcPts val="1200"/>
              </a:spcAft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50" charset="0"/>
              <a:cs typeface="Gotham Pro" panose="02000503040000020004" pitchFamily="50" charset="0"/>
            </a:endParaRPr>
          </a:p>
          <a:p>
            <a:pPr marL="542925" indent="-357188">
              <a:spcAft>
                <a:spcPts val="1200"/>
              </a:spcAft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50" charset="0"/>
              <a:cs typeface="Gotham Pro" panose="02000503040000020004" pitchFamily="50" charset="0"/>
            </a:endParaRPr>
          </a:p>
          <a:p>
            <a:pPr marL="54292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  <a:t>Learn how to treat multi-generation patients</a:t>
            </a:r>
          </a:p>
          <a:p>
            <a:pPr marL="54292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  <a:t>Acquire cutting edge dental techniques</a:t>
            </a:r>
          </a:p>
          <a:p>
            <a:pPr marL="54292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GB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  <a:t>Develop a successful management strategy</a:t>
            </a:r>
          </a:p>
          <a:p>
            <a:pPr marL="542925" indent="-357188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50" charset="0"/>
              <a:cs typeface="Gotham Pro" panose="02000503040000020004" pitchFamily="50" charset="0"/>
            </a:endParaRPr>
          </a:p>
          <a:p>
            <a:pPr marL="185737" algn="ctr">
              <a:spcAft>
                <a:spcPts val="1200"/>
              </a:spcAft>
            </a:pPr>
            <a:r>
              <a:rPr lang="en-GB" sz="2800" b="1" dirty="0">
                <a:solidFill>
                  <a:srgbClr val="6F6B7B"/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  <a:t>SAVE THE DATE </a:t>
            </a:r>
            <a:br>
              <a:rPr lang="en-GB" b="1" dirty="0">
                <a:solidFill>
                  <a:srgbClr val="B9915A"/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</a:br>
            <a:r>
              <a:rPr lang="en-GB" sz="2000" dirty="0">
                <a:solidFill>
                  <a:srgbClr val="B9915A"/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  <a:t>March 19-20, 2021</a:t>
            </a:r>
          </a:p>
        </p:txBody>
      </p:sp>
      <p:pic>
        <p:nvPicPr>
          <p:cNvPr id="8" name="Content Placeholder 7" descr="A close up of a clock&#10;&#10;Description automatically generated">
            <a:extLst>
              <a:ext uri="{FF2B5EF4-FFF2-40B4-BE49-F238E27FC236}">
                <a16:creationId xmlns:a16="http://schemas.microsoft.com/office/drawing/2014/main" id="{545ABBD0-5929-42BF-9E47-08C73FA309D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222" y="522977"/>
            <a:ext cx="1733550" cy="1733550"/>
          </a:xfr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A55A536-67BC-4513-8961-929F87652D14}"/>
              </a:ext>
            </a:extLst>
          </p:cNvPr>
          <p:cNvCxnSpPr/>
          <p:nvPr/>
        </p:nvCxnSpPr>
        <p:spPr>
          <a:xfrm>
            <a:off x="2716073" y="2397965"/>
            <a:ext cx="1733550" cy="0"/>
          </a:xfrm>
          <a:prstGeom prst="line">
            <a:avLst/>
          </a:prstGeom>
          <a:ln w="28575">
            <a:solidFill>
              <a:srgbClr val="1D1D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FB88304-B498-4C8F-90BD-13AA5B0E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832" y="6152162"/>
            <a:ext cx="3830400" cy="376238"/>
          </a:xfrm>
        </p:spPr>
        <p:txBody>
          <a:bodyPr>
            <a:noAutofit/>
          </a:bodyPr>
          <a:lstStyle/>
          <a:p>
            <a:pPr algn="r"/>
            <a:r>
              <a:rPr lang="en-GB" sz="1200" b="1" spc="300" dirty="0">
                <a:solidFill>
                  <a:srgbClr val="ECECEA"/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  <a:t>DENTAL360.KENES.COM</a:t>
            </a:r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C3B8F811-1829-438A-944F-02D11C1BA326}"/>
              </a:ext>
            </a:extLst>
          </p:cNvPr>
          <p:cNvSpPr txBox="1">
            <a:spLocks/>
          </p:cNvSpPr>
          <p:nvPr/>
        </p:nvSpPr>
        <p:spPr>
          <a:xfrm>
            <a:off x="661200" y="2578447"/>
            <a:ext cx="5843297" cy="376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spc="300" dirty="0">
                <a:solidFill>
                  <a:srgbClr val="B9915A"/>
                </a:solidFill>
                <a:latin typeface="Montserrat" panose="00000500000000000000" pitchFamily="50" charset="0"/>
                <a:cs typeface="Gotham Pro" panose="02000503040000020004" pitchFamily="50" charset="0"/>
              </a:rPr>
              <a:t>DENTISTRY FOR GROWTH</a:t>
            </a:r>
          </a:p>
        </p:txBody>
      </p:sp>
    </p:spTree>
    <p:extLst>
      <p:ext uri="{BB962C8B-B14F-4D97-AF65-F5344CB8AC3E}">
        <p14:creationId xmlns:p14="http://schemas.microsoft.com/office/powerpoint/2010/main" val="298383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4" ma:contentTypeDescription="Create a new document." ma:contentTypeScope="" ma:versionID="7a3d31ca8def8863ce3e3e358b0799df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3b7f00eb838af52858a420cf2bab6919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B4FE4F-73F6-4762-B5D6-702A2B7F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6B57C6-409F-4021-B47F-A452C0760874}">
  <ds:schemaRefs>
    <ds:schemaRef ds:uri="http://purl.org/dc/elements/1.1/"/>
    <ds:schemaRef ds:uri="http://purl.org/dc/terms/"/>
    <ds:schemaRef ds:uri="http://schemas.microsoft.com/office/infopath/2007/PartnerControls"/>
    <ds:schemaRef ds:uri="eb3f7de7-c935-4ca6-a12c-1f73773710ec"/>
    <ds:schemaRef ds:uri="http://schemas.microsoft.com/office/2006/documentManagement/types"/>
    <ds:schemaRef ds:uri="http://schemas.openxmlformats.org/package/2006/metadata/core-properties"/>
    <ds:schemaRef ds:uri="f41fa17a-99c4-4c5f-bcb4-a52bd907e64f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6F61120-6D80-423B-9C9D-930017596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7960</TotalTime>
  <Words>32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Wingdings</vt:lpstr>
      <vt:lpstr>Office Theme</vt:lpstr>
      <vt:lpstr>DENTAL360.KENES.COM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Manahilova</dc:creator>
  <cp:lastModifiedBy>Victoria Manahilova</cp:lastModifiedBy>
  <cp:revision>4</cp:revision>
  <dcterms:created xsi:type="dcterms:W3CDTF">2019-12-03T08:25:41Z</dcterms:created>
  <dcterms:modified xsi:type="dcterms:W3CDTF">2020-05-05T06:31:21Z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